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5C0AAD7-C359-4C28-A37A-0ACBC0DE22EC}">
  <a:tblStyle styleId="{C5C0AAD7-C359-4C28-A37A-0ACBC0DE22E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rxiv.org/abs/1511.06434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6fa3c898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6fa3c89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6fa3c898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6fa3c89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https://arxiv.org/abs/1511.06434</a:t>
            </a:r>
            <a:endParaRPr sz="14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original architecture. We tried to go with a similar architecture, and added one layer for a higher resolution, but our generator only produced gray images, so we had to change it around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056f325b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056f325b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058ff99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058ff99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a3c898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a3c89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Sanity check: We looked at the states before we trained on a whole epoch.  This was to verify our architecture, since we had a few runs where the generator did not produce anything usable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Verify input: when normalizing and augmenting, we expected the output to be in the range of [-1,1] but we trained the net on input that was [0,1]. When undoing the normalization, the images were brighter than expected.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04f51803d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04f51803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Sanity check: We looked at the states before we trained on a whole epoch.  This was to verify our architecture, since we had a few runs where the generator did not produce anything usable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Verify input: when normalizing and augmenting, we expected the output to be in the range of [-1,1] but we trained the net on input that was [0,1]. When undoing the normalization, the images were brighter than expected.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6fa3c898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6fa3c89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rxiv.org/abs/1511.06434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s://arxiv.org/abs/1511.06434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Report:</a:t>
            </a:r>
            <a:br>
              <a:rPr lang="en"/>
            </a:br>
            <a:r>
              <a:rPr lang="en"/>
              <a:t>Art Generation using GANs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 Karpuzoglu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Felix Friedrich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Pengfei Zhao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Train for a bit longer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Publish weights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Publish some images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Try out even higher resolutions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It turned out to be very hard to train the GANs for large images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44" name="Google Shape;144;p2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Source: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-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Unsupervised Representation Learning with Deep Convolutional Generative Adversarial Networks</a:t>
            </a:r>
            <a:r>
              <a:rPr b="1"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b="1" lang="en" sz="900">
                <a:solidFill>
                  <a:srgbClr val="FFFFFF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arXiv:1511.06434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1"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-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https://github.com/robbiebarrat/art-DCGAN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9" name="Google Shape;79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Recent progress</a:t>
            </a:r>
            <a:endParaRPr b="1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Data collection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Finding the correct architecture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Lessons learned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- Data Collection</a:t>
            </a:r>
            <a:endParaRPr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240025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Celeba Dataset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Initially used </a:t>
            </a:r>
            <a:r>
              <a:rPr lang="en" sz="1600"/>
              <a:t>to test our architecture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200k images of faces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86" name="Google Shape;86;p1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b="1" lang="en" sz="2100">
                <a:solidFill>
                  <a:schemeClr val="dk1"/>
                </a:solidFill>
              </a:rPr>
              <a:t>Web Scraping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Gathered artworks by wikiart.org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At most 3600 Images  scrapeable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en" sz="1600"/>
              <a:t>Abstract, landscapes, cityscapes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- Correct architecture</a:t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2498925" y="3711350"/>
            <a:ext cx="2229900" cy="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250" y="1211350"/>
            <a:ext cx="5917625" cy="250000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4" name="Google Shape;94;p16"/>
          <p:cNvGraphicFramePr/>
          <p:nvPr/>
        </p:nvGraphicFramePr>
        <p:xfrm>
          <a:off x="2498925" y="37113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{C5C0AAD7-C359-4C28-A37A-0ACBC0DE22EC}</a:tableStyleId>
              </a:tblPr>
              <a:tblGrid>
                <a:gridCol w="1514475"/>
              </a:tblGrid>
              <a:tr h="152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solidFill>
                            <a:schemeClr val="hlink"/>
                          </a:solidFill>
                          <a:highlight>
                            <a:srgbClr val="FFFFFF"/>
                          </a:highlight>
                          <a:uFill>
                            <a:noFill/>
                          </a:uFill>
                          <a:hlinkClick r:id="rId4"/>
                        </a:rPr>
                        <a:t>arXiv:1511.06434</a:t>
                      </a: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 [cs.LG]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11425" marB="91425" marR="57150" marL="91425"/>
                </a:tc>
              </a:tr>
              <a:tr h="4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Important Tricks</a:t>
            </a:r>
            <a:endParaRPr/>
          </a:p>
        </p:txBody>
      </p:sp>
      <p:sp>
        <p:nvSpPr>
          <p:cNvPr id="100" name="Google Shape;100;p17"/>
          <p:cNvSpPr txBox="1"/>
          <p:nvPr>
            <p:ph idx="2" type="body"/>
          </p:nvPr>
        </p:nvSpPr>
        <p:spPr>
          <a:xfrm>
            <a:off x="2601475" y="1602675"/>
            <a:ext cx="6120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Normalize images between -1, 1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Use Batch Normalization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 sz="2400">
                <a:solidFill>
                  <a:schemeClr val="dk1"/>
                </a:solidFill>
              </a:rPr>
              <a:t>Replace Fully Connected Layers with Convolutional Layers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4700" y="1482950"/>
            <a:ext cx="3353425" cy="324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6075" y="1467675"/>
            <a:ext cx="3241900" cy="324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Sanity checks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1200"/>
              </a:spcAft>
              <a:buSzPts val="1600"/>
              <a:buChar char="●"/>
            </a:pPr>
            <a:r>
              <a:t/>
            </a:r>
            <a:endParaRPr sz="1600"/>
          </a:p>
        </p:txBody>
      </p:sp>
      <p:sp>
        <p:nvSpPr>
          <p:cNvPr id="116" name="Google Shape;116;p19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Verify input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1200"/>
              </a:spcAft>
              <a:buSzPts val="1600"/>
              <a:buChar char="●"/>
            </a:pPr>
            <a:r>
              <a:t/>
            </a:r>
            <a:endParaRPr sz="1800"/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3">
            <a:alphaModFix/>
          </a:blip>
          <a:srcRect b="0" l="10431" r="17481" t="0"/>
          <a:stretch/>
        </p:blipFill>
        <p:spPr>
          <a:xfrm>
            <a:off x="2476500" y="2141500"/>
            <a:ext cx="2633400" cy="174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 rotWithShape="1">
          <a:blip r:embed="rId4">
            <a:alphaModFix/>
          </a:blip>
          <a:srcRect b="17083" l="5421" r="2063" t="9121"/>
          <a:stretch/>
        </p:blipFill>
        <p:spPr>
          <a:xfrm rot="-5400000">
            <a:off x="5877475" y="2072936"/>
            <a:ext cx="1938626" cy="206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Don't flip landscape images upside down for training</a:t>
            </a:r>
            <a:endParaRPr b="1" sz="18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1200"/>
              </a:spcAft>
              <a:buSzPts val="1600"/>
              <a:buChar char="●"/>
            </a:pPr>
            <a:r>
              <a:t/>
            </a:r>
            <a:endParaRPr sz="1600"/>
          </a:p>
        </p:txBody>
      </p:sp>
      <p:sp>
        <p:nvSpPr>
          <p:cNvPr id="125" name="Google Shape;125;p20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Verify input(!)</a:t>
            </a:r>
            <a:endParaRPr b="1" sz="21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1200"/>
              </a:spcAft>
              <a:buSzPts val="1600"/>
              <a:buChar char="●"/>
            </a:pPr>
            <a:r>
              <a:t/>
            </a:r>
            <a:endParaRPr sz="1800"/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3100" y="2143437"/>
            <a:ext cx="2095502" cy="1920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557736" y="2523824"/>
            <a:ext cx="2095502" cy="1950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